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7" r:id="rId10"/>
    <p:sldId id="408" r:id="rId11"/>
    <p:sldId id="332" r:id="rId12"/>
    <p:sldId id="393" r:id="rId13"/>
    <p:sldId id="390" r:id="rId14"/>
    <p:sldId id="394" r:id="rId15"/>
    <p:sldId id="395" r:id="rId16"/>
    <p:sldId id="396" r:id="rId17"/>
    <p:sldId id="397" r:id="rId18"/>
    <p:sldId id="342" r:id="rId19"/>
    <p:sldId id="345" r:id="rId20"/>
    <p:sldId id="392" r:id="rId21"/>
    <p:sldId id="412" r:id="rId22"/>
    <p:sldId id="413" r:id="rId23"/>
    <p:sldId id="379" r:id="rId24"/>
    <p:sldId id="415" r:id="rId25"/>
    <p:sldId id="358" r:id="rId26"/>
    <p:sldId id="414" r:id="rId27"/>
    <p:sldId id="391" r:id="rId28"/>
    <p:sldId id="416" r:id="rId29"/>
    <p:sldId id="418" r:id="rId30"/>
    <p:sldId id="417" r:id="rId31"/>
    <p:sldId id="419" r:id="rId32"/>
    <p:sldId id="389" r:id="rId33"/>
    <p:sldId id="370" r:id="rId34"/>
    <p:sldId id="399" r:id="rId35"/>
    <p:sldId id="398" r:id="rId36"/>
    <p:sldId id="336" r:id="rId37"/>
    <p:sldId id="400" r:id="rId38"/>
    <p:sldId id="402" r:id="rId39"/>
    <p:sldId id="401" r:id="rId40"/>
    <p:sldId id="409" r:id="rId41"/>
    <p:sldId id="411" r:id="rId4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FC9B1A"/>
    <a:srgbClr val="B02D45"/>
    <a:srgbClr val="B6354C"/>
    <a:srgbClr val="E7E7E7"/>
    <a:srgbClr val="BFBFBF"/>
    <a:srgbClr val="4BACC6"/>
    <a:srgbClr val="8064A2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3987" autoAdjust="0"/>
  </p:normalViewPr>
  <p:slideViewPr>
    <p:cSldViewPr snapToGrid="0">
      <p:cViewPr>
        <p:scale>
          <a:sx n="59" d="100"/>
          <a:sy n="59" d="100"/>
        </p:scale>
        <p:origin x="955" y="5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22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95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10.png"/><Relationship Id="rId4" Type="http://schemas.openxmlformats.org/officeDocument/2006/relationships/image" Target="../media/image59.svg"/><Relationship Id="rId9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4625438" y="4019797"/>
            <a:ext cx="1597561" cy="736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DA93F0D-E0B5-D548-894A-6525A66BEEAA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0AC66C25-BD98-714C-825A-050B74CAE6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055809"/>
            <a:chOff x="76744" y="2879217"/>
            <a:chExt cx="3679865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79398" y="521114"/>
            <a:ext cx="704092" cy="4310063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2981390" y="1403546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1800224" y="1772879"/>
            <a:ext cx="5271373" cy="385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3887476" y="2167270"/>
            <a:ext cx="1096868" cy="797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5CE4540-BF47-4A0F-9B2E-76C44031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9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#3: </a:t>
              </a:r>
              <a:r>
                <a:rPr lang="it-IT" dirty="0"/>
                <a:t>Estetica e design minimalista 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89" y="2714031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2E455D8-03A1-4DE1-8E0E-CBD18310F94C}"/>
              </a:ext>
            </a:extLst>
          </p:cNvPr>
          <p:cNvSpPr/>
          <p:nvPr/>
        </p:nvSpPr>
        <p:spPr>
          <a:xfrm>
            <a:off x="5935195" y="3208088"/>
            <a:ext cx="1264819" cy="136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57D8B50-3408-4376-8439-7075D1B4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7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#3: </a:t>
              </a:r>
              <a:r>
                <a:rPr lang="it-IT" dirty="0"/>
                <a:t>Estetica e design minimalista 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3266376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089" y="2714031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2436436"/>
            <a:chOff x="117234" y="2579601"/>
            <a:chExt cx="3965046" cy="2436436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#3: </a:t>
              </a:r>
              <a:r>
                <a:rPr lang="it-IT" dirty="0"/>
                <a:t>Estetica e design minimalista 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 </a:t>
              </a:r>
              <a:r>
                <a:rPr lang="it-IT" b="1" dirty="0"/>
                <a:t>#1: </a:t>
              </a:r>
              <a:r>
                <a:rPr lang="it-IT" dirty="0"/>
                <a:t>Visibilità dello stato del sistema</a:t>
              </a:r>
            </a:p>
            <a:p>
              <a:endParaRPr lang="it-IT" dirty="0"/>
            </a:p>
            <a:p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3266376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089" y="2714031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4" name="Elemento grafico 13" descr="Faccina sorridente con riempimento a tinta unita">
            <a:extLst>
              <a:ext uri="{FF2B5EF4-FFF2-40B4-BE49-F238E27FC236}">
                <a16:creationId xmlns:a16="http://schemas.microsoft.com/office/drawing/2014/main" id="{DA2182BD-E862-4463-89CD-17FCFEF23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117" y="4077374"/>
            <a:ext cx="360000" cy="360000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4F79A4-7F26-4317-86B3-2C5CBD13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4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1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EBC981D-C33A-4135-95EE-C0018F14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197657" y="1313185"/>
            <a:ext cx="422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 INDIVIDUATE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197657" y="1313185"/>
            <a:ext cx="422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 INDIVIDUATE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197657" y="1313185"/>
            <a:ext cx="422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 INDIVIDUATE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98498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BD944813-72AD-44C9-A038-18476E2897E7}"/>
                </a:ext>
              </a:extLst>
            </p:cNvPr>
            <p:cNvSpPr txBox="1"/>
            <p:nvPr/>
          </p:nvSpPr>
          <p:spPr>
            <a:xfrm>
              <a:off x="1041297" y="5596404"/>
              <a:ext cx="1416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Action Game</a:t>
              </a:r>
            </a:p>
          </p:txBody>
        </p: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197657" y="1313185"/>
            <a:ext cx="422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 INDIVIDUATE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98498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BD944813-72AD-44C9-A038-18476E2897E7}"/>
                </a:ext>
              </a:extLst>
            </p:cNvPr>
            <p:cNvSpPr txBox="1"/>
            <p:nvPr/>
          </p:nvSpPr>
          <p:spPr>
            <a:xfrm>
              <a:off x="1041297" y="5596404"/>
              <a:ext cx="1416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Action Game</a:t>
              </a:r>
            </a:p>
          </p:txBody>
        </p: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6100560" y="3012735"/>
            <a:ext cx="2769004" cy="771525"/>
            <a:chOff x="288521" y="4759325"/>
            <a:chExt cx="2769004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288521" y="4759325"/>
            <a:ext cx="2769004" cy="771525"/>
            <a:chOff x="288521" y="4759325"/>
            <a:chExt cx="2769004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9F7A009-146F-634E-B595-BA0045DD926F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D050AC0A-E3AA-CA4A-A121-2361759D33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A183DB-97D1-B240-9E51-6E359ED0949B}"/>
              </a:ext>
            </a:extLst>
          </p:cNvPr>
          <p:cNvSpPr/>
          <p:nvPr/>
        </p:nvSpPr>
        <p:spPr>
          <a:xfrm>
            <a:off x="2870851" y="4573032"/>
            <a:ext cx="1491829" cy="59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2742</TotalTime>
  <Words>1635</Words>
  <Application>Microsoft Office PowerPoint</Application>
  <PresentationFormat>Presentazione su schermo (4:3)</PresentationFormat>
  <Paragraphs>387</Paragraphs>
  <Slides>41</Slides>
  <Notes>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Presentazione standard di PowerPoint</vt:lpstr>
      <vt:lpstr>Presentazione standard di PowerPoint</vt:lpstr>
      <vt:lpstr>Presentazione software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Syllable Game: Game Design</vt:lpstr>
      <vt:lpstr>Syllable Game: Game Design</vt:lpstr>
      <vt:lpstr>Presentazione standard di PowerPoint</vt:lpstr>
      <vt:lpstr>Presentazione standard di PowerPoint</vt:lpstr>
      <vt:lpstr>Presentazione standard di PowerPoint</vt:lpstr>
      <vt:lpstr>Number Game: Specifiche Funzionali (manca disegnino di Simo)</vt:lpstr>
      <vt:lpstr>Number Game: Specifiche Funzionali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216</cp:revision>
  <dcterms:created xsi:type="dcterms:W3CDTF">2015-05-26T12:27:57Z</dcterms:created>
  <dcterms:modified xsi:type="dcterms:W3CDTF">2021-05-04T07:41:24Z</dcterms:modified>
</cp:coreProperties>
</file>